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8" r:id="rId1"/>
  </p:sldMasterIdLst>
  <p:sldIdLst>
    <p:sldId id="270" r:id="rId2"/>
    <p:sldId id="256" r:id="rId3"/>
    <p:sldId id="257" r:id="rId4"/>
    <p:sldId id="258" r:id="rId5"/>
    <p:sldId id="261" r:id="rId6"/>
    <p:sldId id="259" r:id="rId7"/>
    <p:sldId id="260" r:id="rId8"/>
    <p:sldId id="263" r:id="rId9"/>
    <p:sldId id="264" r:id="rId10"/>
    <p:sldId id="266" r:id="rId11"/>
    <p:sldId id="267" r:id="rId12"/>
    <p:sldId id="265" r:id="rId13"/>
    <p:sldId id="269" r:id="rId14"/>
    <p:sldId id="268" r:id="rId15"/>
  </p:sldIdLst>
  <p:sldSz cx="12192000" cy="6858000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96" d="100"/>
          <a:sy n="96" d="100"/>
        </p:scale>
        <p:origin x="17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liaszuk Kamil (STUD)" userId="72980d17-148a-4675-acf6-59802051effd" providerId="ADAL" clId="{4985C027-CCB1-4C72-9BDC-00D33F1CFF42}"/>
    <pc:docChg chg="custSel modSld">
      <pc:chgData name="Eliaszuk Kamil (STUD)" userId="72980d17-148a-4675-acf6-59802051effd" providerId="ADAL" clId="{4985C027-CCB1-4C72-9BDC-00D33F1CFF42}" dt="2024-06-05T18:06:53.837" v="610" actId="20577"/>
      <pc:docMkLst>
        <pc:docMk/>
      </pc:docMkLst>
      <pc:sldChg chg="modSp mod">
        <pc:chgData name="Eliaszuk Kamil (STUD)" userId="72980d17-148a-4675-acf6-59802051effd" providerId="ADAL" clId="{4985C027-CCB1-4C72-9BDC-00D33F1CFF42}" dt="2024-06-05T18:00:46.202" v="71" actId="14100"/>
        <pc:sldMkLst>
          <pc:docMk/>
          <pc:sldMk cId="1914116470" sldId="256"/>
        </pc:sldMkLst>
        <pc:spChg chg="mod">
          <ac:chgData name="Eliaszuk Kamil (STUD)" userId="72980d17-148a-4675-acf6-59802051effd" providerId="ADAL" clId="{4985C027-CCB1-4C72-9BDC-00D33F1CFF42}" dt="2024-06-05T17:58:43.559" v="27" actId="20577"/>
          <ac:spMkLst>
            <pc:docMk/>
            <pc:sldMk cId="1914116470" sldId="256"/>
            <ac:spMk id="2" creationId="{36131371-8373-55C5-5B63-00A87194FA25}"/>
          </ac:spMkLst>
        </pc:spChg>
        <pc:spChg chg="mod">
          <ac:chgData name="Eliaszuk Kamil (STUD)" userId="72980d17-148a-4675-acf6-59802051effd" providerId="ADAL" clId="{4985C027-CCB1-4C72-9BDC-00D33F1CFF42}" dt="2024-06-05T17:59:20.675" v="28"/>
          <ac:spMkLst>
            <pc:docMk/>
            <pc:sldMk cId="1914116470" sldId="256"/>
            <ac:spMk id="5" creationId="{07ED5770-7D74-F420-9547-FF67FAB0A29F}"/>
          </ac:spMkLst>
        </pc:spChg>
        <pc:spChg chg="mod">
          <ac:chgData name="Eliaszuk Kamil (STUD)" userId="72980d17-148a-4675-acf6-59802051effd" providerId="ADAL" clId="{4985C027-CCB1-4C72-9BDC-00D33F1CFF42}" dt="2024-06-05T18:00:46.202" v="71" actId="14100"/>
          <ac:spMkLst>
            <pc:docMk/>
            <pc:sldMk cId="1914116470" sldId="256"/>
            <ac:spMk id="6" creationId="{CEC44BA3-2D15-F1FF-B296-3E86C37F0C32}"/>
          </ac:spMkLst>
        </pc:spChg>
      </pc:sldChg>
      <pc:sldChg chg="modSp mod">
        <pc:chgData name="Eliaszuk Kamil (STUD)" userId="72980d17-148a-4675-acf6-59802051effd" providerId="ADAL" clId="{4985C027-CCB1-4C72-9BDC-00D33F1CFF42}" dt="2024-06-05T18:00:00.335" v="56" actId="20577"/>
        <pc:sldMkLst>
          <pc:docMk/>
          <pc:sldMk cId="2851681224" sldId="257"/>
        </pc:sldMkLst>
        <pc:spChg chg="mod">
          <ac:chgData name="Eliaszuk Kamil (STUD)" userId="72980d17-148a-4675-acf6-59802051effd" providerId="ADAL" clId="{4985C027-CCB1-4C72-9BDC-00D33F1CFF42}" dt="2024-06-05T17:59:49.787" v="42" actId="20577"/>
          <ac:spMkLst>
            <pc:docMk/>
            <pc:sldMk cId="2851681224" sldId="257"/>
            <ac:spMk id="2" creationId="{52BF38EE-3C73-598C-8810-B361B336D167}"/>
          </ac:spMkLst>
        </pc:spChg>
        <pc:spChg chg="mod">
          <ac:chgData name="Eliaszuk Kamil (STUD)" userId="72980d17-148a-4675-acf6-59802051effd" providerId="ADAL" clId="{4985C027-CCB1-4C72-9BDC-00D33F1CFF42}" dt="2024-06-05T18:00:00.335" v="56" actId="20577"/>
          <ac:spMkLst>
            <pc:docMk/>
            <pc:sldMk cId="2851681224" sldId="257"/>
            <ac:spMk id="12" creationId="{688D2C24-A106-4230-54E6-50A9293704A9}"/>
          </ac:spMkLst>
        </pc:spChg>
      </pc:sldChg>
      <pc:sldChg chg="modSp mod">
        <pc:chgData name="Eliaszuk Kamil (STUD)" userId="72980d17-148a-4675-acf6-59802051effd" providerId="ADAL" clId="{4985C027-CCB1-4C72-9BDC-00D33F1CFF42}" dt="2024-06-05T18:02:18.232" v="188" actId="20577"/>
        <pc:sldMkLst>
          <pc:docMk/>
          <pc:sldMk cId="3032932991" sldId="258"/>
        </pc:sldMkLst>
        <pc:spChg chg="mod">
          <ac:chgData name="Eliaszuk Kamil (STUD)" userId="72980d17-148a-4675-acf6-59802051effd" providerId="ADAL" clId="{4985C027-CCB1-4C72-9BDC-00D33F1CFF42}" dt="2024-06-05T18:00:52.685" v="80" actId="20577"/>
          <ac:spMkLst>
            <pc:docMk/>
            <pc:sldMk cId="3032932991" sldId="258"/>
            <ac:spMk id="2" creationId="{52C583F0-BB1E-6BBB-2A2C-BC14E2094996}"/>
          </ac:spMkLst>
        </pc:spChg>
        <pc:spChg chg="mod">
          <ac:chgData name="Eliaszuk Kamil (STUD)" userId="72980d17-148a-4675-acf6-59802051effd" providerId="ADAL" clId="{4985C027-CCB1-4C72-9BDC-00D33F1CFF42}" dt="2024-06-05T18:01:42.712" v="121" actId="20577"/>
          <ac:spMkLst>
            <pc:docMk/>
            <pc:sldMk cId="3032932991" sldId="258"/>
            <ac:spMk id="4" creationId="{4F8539FF-3960-D978-6946-5E74B869E15D}"/>
          </ac:spMkLst>
        </pc:spChg>
        <pc:spChg chg="mod">
          <ac:chgData name="Eliaszuk Kamil (STUD)" userId="72980d17-148a-4675-acf6-59802051effd" providerId="ADAL" clId="{4985C027-CCB1-4C72-9BDC-00D33F1CFF42}" dt="2024-06-05T18:02:02.523" v="156" actId="313"/>
          <ac:spMkLst>
            <pc:docMk/>
            <pc:sldMk cId="3032932991" sldId="258"/>
            <ac:spMk id="5" creationId="{488B59E4-2CD5-6A35-C43B-8872CD89AE2C}"/>
          </ac:spMkLst>
        </pc:spChg>
        <pc:spChg chg="mod">
          <ac:chgData name="Eliaszuk Kamil (STUD)" userId="72980d17-148a-4675-acf6-59802051effd" providerId="ADAL" clId="{4985C027-CCB1-4C72-9BDC-00D33F1CFF42}" dt="2024-06-05T18:02:18.232" v="188" actId="20577"/>
          <ac:spMkLst>
            <pc:docMk/>
            <pc:sldMk cId="3032932991" sldId="258"/>
            <ac:spMk id="6" creationId="{4277C5C3-D848-E507-E5B1-97D6E7F8AD8D}"/>
          </ac:spMkLst>
        </pc:spChg>
      </pc:sldChg>
      <pc:sldChg chg="modSp mod">
        <pc:chgData name="Eliaszuk Kamil (STUD)" userId="72980d17-148a-4675-acf6-59802051effd" providerId="ADAL" clId="{4985C027-CCB1-4C72-9BDC-00D33F1CFF42}" dt="2024-06-05T18:03:12.146" v="251" actId="20577"/>
        <pc:sldMkLst>
          <pc:docMk/>
          <pc:sldMk cId="2891386714" sldId="259"/>
        </pc:sldMkLst>
        <pc:spChg chg="mod">
          <ac:chgData name="Eliaszuk Kamil (STUD)" userId="72980d17-148a-4675-acf6-59802051effd" providerId="ADAL" clId="{4985C027-CCB1-4C72-9BDC-00D33F1CFF42}" dt="2024-06-05T18:03:12.146" v="251" actId="20577"/>
          <ac:spMkLst>
            <pc:docMk/>
            <pc:sldMk cId="2891386714" sldId="259"/>
            <ac:spMk id="2" creationId="{2EAADE26-4A90-1C8A-E575-1614DC88C8E8}"/>
          </ac:spMkLst>
        </pc:spChg>
      </pc:sldChg>
      <pc:sldChg chg="modSp mod">
        <pc:chgData name="Eliaszuk Kamil (STUD)" userId="72980d17-148a-4675-acf6-59802051effd" providerId="ADAL" clId="{4985C027-CCB1-4C72-9BDC-00D33F1CFF42}" dt="2024-06-05T18:03:27.178" v="258" actId="20577"/>
        <pc:sldMkLst>
          <pc:docMk/>
          <pc:sldMk cId="1234511488" sldId="260"/>
        </pc:sldMkLst>
        <pc:spChg chg="mod">
          <ac:chgData name="Eliaszuk Kamil (STUD)" userId="72980d17-148a-4675-acf6-59802051effd" providerId="ADAL" clId="{4985C027-CCB1-4C72-9BDC-00D33F1CFF42}" dt="2024-06-05T18:03:27.178" v="258" actId="20577"/>
          <ac:spMkLst>
            <pc:docMk/>
            <pc:sldMk cId="1234511488" sldId="260"/>
            <ac:spMk id="2" creationId="{8B11D70B-4271-39F4-F6BE-87750140D998}"/>
          </ac:spMkLst>
        </pc:spChg>
      </pc:sldChg>
      <pc:sldChg chg="modSp mod">
        <pc:chgData name="Eliaszuk Kamil (STUD)" userId="72980d17-148a-4675-acf6-59802051effd" providerId="ADAL" clId="{4985C027-CCB1-4C72-9BDC-00D33F1CFF42}" dt="2024-06-05T18:02:35.786" v="203" actId="20577"/>
        <pc:sldMkLst>
          <pc:docMk/>
          <pc:sldMk cId="1125139759" sldId="261"/>
        </pc:sldMkLst>
        <pc:spChg chg="mod">
          <ac:chgData name="Eliaszuk Kamil (STUD)" userId="72980d17-148a-4675-acf6-59802051effd" providerId="ADAL" clId="{4985C027-CCB1-4C72-9BDC-00D33F1CFF42}" dt="2024-06-05T18:02:35.786" v="203" actId="20577"/>
          <ac:spMkLst>
            <pc:docMk/>
            <pc:sldMk cId="1125139759" sldId="261"/>
            <ac:spMk id="2" creationId="{2EAADE26-4A90-1C8A-E575-1614DC88C8E8}"/>
          </ac:spMkLst>
        </pc:spChg>
      </pc:sldChg>
      <pc:sldChg chg="modSp mod">
        <pc:chgData name="Eliaszuk Kamil (STUD)" userId="72980d17-148a-4675-acf6-59802051effd" providerId="ADAL" clId="{4985C027-CCB1-4C72-9BDC-00D33F1CFF42}" dt="2024-06-05T18:03:42.485" v="284" actId="20577"/>
        <pc:sldMkLst>
          <pc:docMk/>
          <pc:sldMk cId="2618590095" sldId="263"/>
        </pc:sldMkLst>
        <pc:spChg chg="mod">
          <ac:chgData name="Eliaszuk Kamil (STUD)" userId="72980d17-148a-4675-acf6-59802051effd" providerId="ADAL" clId="{4985C027-CCB1-4C72-9BDC-00D33F1CFF42}" dt="2024-06-05T18:03:33.660" v="271" actId="20577"/>
          <ac:spMkLst>
            <pc:docMk/>
            <pc:sldMk cId="2618590095" sldId="263"/>
            <ac:spMk id="2" creationId="{8B11D70B-4271-39F4-F6BE-87750140D998}"/>
          </ac:spMkLst>
        </pc:spChg>
        <pc:spChg chg="mod">
          <ac:chgData name="Eliaszuk Kamil (STUD)" userId="72980d17-148a-4675-acf6-59802051effd" providerId="ADAL" clId="{4985C027-CCB1-4C72-9BDC-00D33F1CFF42}" dt="2024-06-05T18:03:42.485" v="284" actId="20577"/>
          <ac:spMkLst>
            <pc:docMk/>
            <pc:sldMk cId="2618590095" sldId="263"/>
            <ac:spMk id="4" creationId="{5F72BD7C-6C52-F226-A192-5DF1006609AF}"/>
          </ac:spMkLst>
        </pc:spChg>
      </pc:sldChg>
      <pc:sldChg chg="modSp mod">
        <pc:chgData name="Eliaszuk Kamil (STUD)" userId="72980d17-148a-4675-acf6-59802051effd" providerId="ADAL" clId="{4985C027-CCB1-4C72-9BDC-00D33F1CFF42}" dt="2024-06-05T18:04:13.790" v="314" actId="313"/>
        <pc:sldMkLst>
          <pc:docMk/>
          <pc:sldMk cId="1417506329" sldId="264"/>
        </pc:sldMkLst>
        <pc:spChg chg="mod">
          <ac:chgData name="Eliaszuk Kamil (STUD)" userId="72980d17-148a-4675-acf6-59802051effd" providerId="ADAL" clId="{4985C027-CCB1-4C72-9BDC-00D33F1CFF42}" dt="2024-06-05T18:04:13.790" v="314" actId="313"/>
          <ac:spMkLst>
            <pc:docMk/>
            <pc:sldMk cId="1417506329" sldId="264"/>
            <ac:spMk id="2" creationId="{8B11D70B-4271-39F4-F6BE-87750140D998}"/>
          </ac:spMkLst>
        </pc:spChg>
        <pc:spChg chg="mod">
          <ac:chgData name="Eliaszuk Kamil (STUD)" userId="72980d17-148a-4675-acf6-59802051effd" providerId="ADAL" clId="{4985C027-CCB1-4C72-9BDC-00D33F1CFF42}" dt="2024-06-05T18:04:04.041" v="313" actId="20577"/>
          <ac:spMkLst>
            <pc:docMk/>
            <pc:sldMk cId="1417506329" sldId="264"/>
            <ac:spMk id="11" creationId="{28154807-2BF5-533A-5E4F-AE9B9AAF9761}"/>
          </ac:spMkLst>
        </pc:spChg>
      </pc:sldChg>
      <pc:sldChg chg="modSp mod">
        <pc:chgData name="Eliaszuk Kamil (STUD)" userId="72980d17-148a-4675-acf6-59802051effd" providerId="ADAL" clId="{4985C027-CCB1-4C72-9BDC-00D33F1CFF42}" dt="2024-06-05T18:05:24.677" v="428" actId="20577"/>
        <pc:sldMkLst>
          <pc:docMk/>
          <pc:sldMk cId="2694501380" sldId="265"/>
        </pc:sldMkLst>
        <pc:spChg chg="mod">
          <ac:chgData name="Eliaszuk Kamil (STUD)" userId="72980d17-148a-4675-acf6-59802051effd" providerId="ADAL" clId="{4985C027-CCB1-4C72-9BDC-00D33F1CFF42}" dt="2024-06-05T18:04:49.897" v="377" actId="20577"/>
          <ac:spMkLst>
            <pc:docMk/>
            <pc:sldMk cId="2694501380" sldId="265"/>
            <ac:spMk id="2" creationId="{8B11D70B-4271-39F4-F6BE-87750140D998}"/>
          </ac:spMkLst>
        </pc:spChg>
        <pc:spChg chg="mod">
          <ac:chgData name="Eliaszuk Kamil (STUD)" userId="72980d17-148a-4675-acf6-59802051effd" providerId="ADAL" clId="{4985C027-CCB1-4C72-9BDC-00D33F1CFF42}" dt="2024-06-05T18:05:24.677" v="428" actId="20577"/>
          <ac:spMkLst>
            <pc:docMk/>
            <pc:sldMk cId="2694501380" sldId="265"/>
            <ac:spMk id="5" creationId="{7DF96437-B8E9-2EBD-8B2A-A5A73249A7E1}"/>
          </ac:spMkLst>
        </pc:spChg>
      </pc:sldChg>
      <pc:sldChg chg="modSp mod">
        <pc:chgData name="Eliaszuk Kamil (STUD)" userId="72980d17-148a-4675-acf6-59802051effd" providerId="ADAL" clId="{4985C027-CCB1-4C72-9BDC-00D33F1CFF42}" dt="2024-06-05T18:04:22.808" v="326" actId="20577"/>
        <pc:sldMkLst>
          <pc:docMk/>
          <pc:sldMk cId="663932410" sldId="266"/>
        </pc:sldMkLst>
        <pc:spChg chg="mod">
          <ac:chgData name="Eliaszuk Kamil (STUD)" userId="72980d17-148a-4675-acf6-59802051effd" providerId="ADAL" clId="{4985C027-CCB1-4C72-9BDC-00D33F1CFF42}" dt="2024-06-05T18:04:18.989" v="315"/>
          <ac:spMkLst>
            <pc:docMk/>
            <pc:sldMk cId="663932410" sldId="266"/>
            <ac:spMk id="2" creationId="{8B11D70B-4271-39F4-F6BE-87750140D998}"/>
          </ac:spMkLst>
        </pc:spChg>
        <pc:spChg chg="mod">
          <ac:chgData name="Eliaszuk Kamil (STUD)" userId="72980d17-148a-4675-acf6-59802051effd" providerId="ADAL" clId="{4985C027-CCB1-4C72-9BDC-00D33F1CFF42}" dt="2024-06-05T18:04:22.808" v="326" actId="20577"/>
          <ac:spMkLst>
            <pc:docMk/>
            <pc:sldMk cId="663932410" sldId="266"/>
            <ac:spMk id="7" creationId="{58047364-9CEE-68FB-4AFD-8B8C66B01687}"/>
          </ac:spMkLst>
        </pc:spChg>
      </pc:sldChg>
      <pc:sldChg chg="modSp mod">
        <pc:chgData name="Eliaszuk Kamil (STUD)" userId="72980d17-148a-4675-acf6-59802051effd" providerId="ADAL" clId="{4985C027-CCB1-4C72-9BDC-00D33F1CFF42}" dt="2024-06-05T18:04:30.693" v="333" actId="20577"/>
        <pc:sldMkLst>
          <pc:docMk/>
          <pc:sldMk cId="3841876212" sldId="267"/>
        </pc:sldMkLst>
        <pc:spChg chg="mod">
          <ac:chgData name="Eliaszuk Kamil (STUD)" userId="72980d17-148a-4675-acf6-59802051effd" providerId="ADAL" clId="{4985C027-CCB1-4C72-9BDC-00D33F1CFF42}" dt="2024-06-05T18:04:27.324" v="327"/>
          <ac:spMkLst>
            <pc:docMk/>
            <pc:sldMk cId="3841876212" sldId="267"/>
            <ac:spMk id="2" creationId="{8B11D70B-4271-39F4-F6BE-87750140D998}"/>
          </ac:spMkLst>
        </pc:spChg>
        <pc:spChg chg="mod">
          <ac:chgData name="Eliaszuk Kamil (STUD)" userId="72980d17-148a-4675-acf6-59802051effd" providerId="ADAL" clId="{4985C027-CCB1-4C72-9BDC-00D33F1CFF42}" dt="2024-06-05T18:04:30.693" v="333" actId="20577"/>
          <ac:spMkLst>
            <pc:docMk/>
            <pc:sldMk cId="3841876212" sldId="267"/>
            <ac:spMk id="7" creationId="{58047364-9CEE-68FB-4AFD-8B8C66B01687}"/>
          </ac:spMkLst>
        </pc:spChg>
      </pc:sldChg>
      <pc:sldChg chg="modSp mod">
        <pc:chgData name="Eliaszuk Kamil (STUD)" userId="72980d17-148a-4675-acf6-59802051effd" providerId="ADAL" clId="{4985C027-CCB1-4C72-9BDC-00D33F1CFF42}" dt="2024-06-05T18:06:53.837" v="610" actId="20577"/>
        <pc:sldMkLst>
          <pc:docMk/>
          <pc:sldMk cId="1450038946" sldId="268"/>
        </pc:sldMkLst>
        <pc:spChg chg="mod">
          <ac:chgData name="Eliaszuk Kamil (STUD)" userId="72980d17-148a-4675-acf6-59802051effd" providerId="ADAL" clId="{4985C027-CCB1-4C72-9BDC-00D33F1CFF42}" dt="2024-06-05T18:06:27.525" v="532" actId="20577"/>
          <ac:spMkLst>
            <pc:docMk/>
            <pc:sldMk cId="1450038946" sldId="268"/>
            <ac:spMk id="2" creationId="{8B11D70B-4271-39F4-F6BE-87750140D998}"/>
          </ac:spMkLst>
        </pc:spChg>
        <pc:spChg chg="mod">
          <ac:chgData name="Eliaszuk Kamil (STUD)" userId="72980d17-148a-4675-acf6-59802051effd" providerId="ADAL" clId="{4985C027-CCB1-4C72-9BDC-00D33F1CFF42}" dt="2024-06-05T18:06:53.837" v="610" actId="20577"/>
          <ac:spMkLst>
            <pc:docMk/>
            <pc:sldMk cId="1450038946" sldId="268"/>
            <ac:spMk id="5" creationId="{7DF96437-B8E9-2EBD-8B2A-A5A73249A7E1}"/>
          </ac:spMkLst>
        </pc:spChg>
      </pc:sldChg>
      <pc:sldChg chg="modSp mod">
        <pc:chgData name="Eliaszuk Kamil (STUD)" userId="72980d17-148a-4675-acf6-59802051effd" providerId="ADAL" clId="{4985C027-CCB1-4C72-9BDC-00D33F1CFF42}" dt="2024-06-05T18:06:03.376" v="507" actId="20577"/>
        <pc:sldMkLst>
          <pc:docMk/>
          <pc:sldMk cId="758633931" sldId="269"/>
        </pc:sldMkLst>
        <pc:spChg chg="mod">
          <ac:chgData name="Eliaszuk Kamil (STUD)" userId="72980d17-148a-4675-acf6-59802051effd" providerId="ADAL" clId="{4985C027-CCB1-4C72-9BDC-00D33F1CFF42}" dt="2024-06-05T18:05:36.634" v="429"/>
          <ac:spMkLst>
            <pc:docMk/>
            <pc:sldMk cId="758633931" sldId="269"/>
            <ac:spMk id="2" creationId="{8B11D70B-4271-39F4-F6BE-87750140D998}"/>
          </ac:spMkLst>
        </pc:spChg>
        <pc:spChg chg="mod">
          <ac:chgData name="Eliaszuk Kamil (STUD)" userId="72980d17-148a-4675-acf6-59802051effd" providerId="ADAL" clId="{4985C027-CCB1-4C72-9BDC-00D33F1CFF42}" dt="2024-06-05T18:06:03.376" v="507" actId="20577"/>
          <ac:spMkLst>
            <pc:docMk/>
            <pc:sldMk cId="758633931" sldId="269"/>
            <ac:spMk id="5" creationId="{7DF96437-B8E9-2EBD-8B2A-A5A73249A7E1}"/>
          </ac:spMkLst>
        </pc:spChg>
      </pc:sldChg>
      <pc:sldChg chg="modSp mod">
        <pc:chgData name="Eliaszuk Kamil (STUD)" userId="72980d17-148a-4675-acf6-59802051effd" providerId="ADAL" clId="{4985C027-CCB1-4C72-9BDC-00D33F1CFF42}" dt="2024-06-05T17:58:23.728" v="23" actId="27636"/>
        <pc:sldMkLst>
          <pc:docMk/>
          <pc:sldMk cId="2608522783" sldId="270"/>
        </pc:sldMkLst>
        <pc:spChg chg="mod">
          <ac:chgData name="Eliaszuk Kamil (STUD)" userId="72980d17-148a-4675-acf6-59802051effd" providerId="ADAL" clId="{4985C027-CCB1-4C72-9BDC-00D33F1CFF42}" dt="2024-06-05T17:58:23.728" v="23" actId="27636"/>
          <ac:spMkLst>
            <pc:docMk/>
            <pc:sldMk cId="2608522783" sldId="270"/>
            <ac:spMk id="2" creationId="{B037BCAF-1A50-2AE4-6DFA-A0972B87E106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6/5/2024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161468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6/5/2024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2129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6/5/2024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9230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6/5/2024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5282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6/5/2024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4148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6/5/2024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1357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6/5/2024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009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6/5/2024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3613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6/5/2024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1379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6/5/2024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2379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6/5/2024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0819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6/5/2024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2186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1" r:id="rId6"/>
    <p:sldLayoutId id="2147483727" r:id="rId7"/>
    <p:sldLayoutId id="2147483728" r:id="rId8"/>
    <p:sldLayoutId id="2147483729" r:id="rId9"/>
    <p:sldLayoutId id="2147483730" r:id="rId10"/>
    <p:sldLayoutId id="214748373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://cybermoon.pl/wiedza/wspolrzedne_polskich_miast.html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037BCAF-1A50-2AE4-6DFA-A0972B87E1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798141"/>
            <a:ext cx="11036808" cy="3172968"/>
          </a:xfrm>
        </p:spPr>
        <p:txBody>
          <a:bodyPr>
            <a:normAutofit/>
          </a:bodyPr>
          <a:lstStyle/>
          <a:p>
            <a:r>
              <a:rPr lang="en-US" dirty="0"/>
              <a:t>Genetic algorithms</a:t>
            </a:r>
            <a:br>
              <a:rPr lang="en-US" dirty="0"/>
            </a:br>
            <a:r>
              <a:rPr lang="pl-PL" dirty="0"/>
              <a:t>2023/2024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C2EABEDB-D9DA-026D-146F-ECDD2C206B6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l-PL" dirty="0"/>
              <a:t>Kamil Eliaszuk</a:t>
            </a:r>
          </a:p>
        </p:txBody>
      </p:sp>
    </p:spTree>
    <p:extLst>
      <p:ext uri="{BB962C8B-B14F-4D97-AF65-F5344CB8AC3E}">
        <p14:creationId xmlns:p14="http://schemas.microsoft.com/office/powerpoint/2010/main" val="26085227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B11D70B-4271-39F4-F6BE-87750140D9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Results - visualization</a:t>
            </a:r>
            <a:endParaRPr lang="pl-PL" sz="3200" dirty="0"/>
          </a:p>
        </p:txBody>
      </p:sp>
      <p:pic>
        <p:nvPicPr>
          <p:cNvPr id="4" name="Obraz 3" descr="Obraz zawierający diagram, mapa, tekst">
            <a:extLst>
              <a:ext uri="{FF2B5EF4-FFF2-40B4-BE49-F238E27FC236}">
                <a16:creationId xmlns:a16="http://schemas.microsoft.com/office/drawing/2014/main" id="{7FCA0A7C-DFCF-3FFC-BBB8-A715328A7D2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86" b="7773"/>
          <a:stretch/>
        </p:blipFill>
        <p:spPr>
          <a:xfrm>
            <a:off x="697584" y="2117004"/>
            <a:ext cx="5502048" cy="4519466"/>
          </a:xfrm>
          <a:prstGeom prst="rect">
            <a:avLst/>
          </a:prstGeom>
        </p:spPr>
      </p:pic>
      <p:pic>
        <p:nvPicPr>
          <p:cNvPr id="6" name="Obraz 5" descr="Obraz zawierający tekst, zrzut ekranu, diagram, linia&#10;&#10;Opis wygenerowany automatycznie">
            <a:extLst>
              <a:ext uri="{FF2B5EF4-FFF2-40B4-BE49-F238E27FC236}">
                <a16:creationId xmlns:a16="http://schemas.microsoft.com/office/drawing/2014/main" id="{7F7A432A-6C49-9A09-14FC-648C253316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093" y="2837469"/>
            <a:ext cx="4926211" cy="3694658"/>
          </a:xfrm>
          <a:prstGeom prst="rect">
            <a:avLst/>
          </a:prstGeom>
        </p:spPr>
      </p:pic>
      <p:sp>
        <p:nvSpPr>
          <p:cNvPr id="7" name="pole tekstowe 6">
            <a:extLst>
              <a:ext uri="{FF2B5EF4-FFF2-40B4-BE49-F238E27FC236}">
                <a16:creationId xmlns:a16="http://schemas.microsoft.com/office/drawing/2014/main" id="{58047364-9CEE-68FB-4AFD-8B8C66B01687}"/>
              </a:ext>
            </a:extLst>
          </p:cNvPr>
          <p:cNvSpPr txBox="1"/>
          <p:nvPr/>
        </p:nvSpPr>
        <p:spPr>
          <a:xfrm>
            <a:off x="6858000" y="2345635"/>
            <a:ext cx="16818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/>
              <a:t>GX – 40 </a:t>
            </a:r>
            <a:r>
              <a:rPr lang="en-US" dirty="0"/>
              <a:t>cities</a:t>
            </a:r>
            <a:endParaRPr lang="pl-PL" dirty="0"/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6639324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B11D70B-4271-39F4-F6BE-87750140D9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Results - visualization</a:t>
            </a:r>
            <a:endParaRPr lang="pl-PL" sz="3200" dirty="0"/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58047364-9CEE-68FB-4AFD-8B8C66B01687}"/>
              </a:ext>
            </a:extLst>
          </p:cNvPr>
          <p:cNvSpPr txBox="1"/>
          <p:nvPr/>
        </p:nvSpPr>
        <p:spPr>
          <a:xfrm>
            <a:off x="6858000" y="2345635"/>
            <a:ext cx="19832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/>
              <a:t>UHX – 200 </a:t>
            </a:r>
            <a:r>
              <a:rPr lang="en-US" dirty="0"/>
              <a:t>cities</a:t>
            </a:r>
            <a:endParaRPr lang="pl-PL" dirty="0"/>
          </a:p>
          <a:p>
            <a:endParaRPr lang="pl-PL" dirty="0"/>
          </a:p>
        </p:txBody>
      </p:sp>
      <p:pic>
        <p:nvPicPr>
          <p:cNvPr id="5" name="Obraz 4" descr="Obraz zawierający mapa, linia, diagram, zrzut ekranu&#10;&#10;Opis wygenerowany automatycznie">
            <a:extLst>
              <a:ext uri="{FF2B5EF4-FFF2-40B4-BE49-F238E27FC236}">
                <a16:creationId xmlns:a16="http://schemas.microsoft.com/office/drawing/2014/main" id="{4BA4B931-2399-F1C2-5D49-4C15E8A80F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920" y="2129810"/>
            <a:ext cx="6096000" cy="4572000"/>
          </a:xfrm>
          <a:prstGeom prst="rect">
            <a:avLst/>
          </a:prstGeom>
        </p:spPr>
      </p:pic>
      <p:pic>
        <p:nvPicPr>
          <p:cNvPr id="9" name="Obraz 8" descr="Obraz zawierający tekst, diagram, linia, Wykres&#10;&#10;Opis wygenerowany automatycznie">
            <a:extLst>
              <a:ext uri="{FF2B5EF4-FFF2-40B4-BE49-F238E27FC236}">
                <a16:creationId xmlns:a16="http://schemas.microsoft.com/office/drawing/2014/main" id="{49348CA1-2022-D548-156F-B7550D5757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4920" y="2991966"/>
            <a:ext cx="4974685" cy="3731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8762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B11D70B-4271-39F4-F6BE-87750140D9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Results – crossover method comparison</a:t>
            </a:r>
            <a:endParaRPr lang="pl-PL" sz="3200" dirty="0"/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7DF96437-B8E9-2EBD-8B2A-A5A73249A7E1}"/>
              </a:ext>
            </a:extLst>
          </p:cNvPr>
          <p:cNvSpPr txBox="1"/>
          <p:nvPr/>
        </p:nvSpPr>
        <p:spPr>
          <a:xfrm>
            <a:off x="9372600" y="2828925"/>
            <a:ext cx="242566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/>
              <a:t>Po</a:t>
            </a:r>
            <a:r>
              <a:rPr lang="en-US" dirty="0" err="1"/>
              <a:t>pulation</a:t>
            </a:r>
            <a:r>
              <a:rPr lang="pl-PL" dirty="0"/>
              <a:t> – 400</a:t>
            </a:r>
          </a:p>
          <a:p>
            <a:r>
              <a:rPr lang="en-US" dirty="0"/>
              <a:t>Cities</a:t>
            </a:r>
            <a:r>
              <a:rPr lang="pl-PL" dirty="0"/>
              <a:t> – 150</a:t>
            </a:r>
          </a:p>
          <a:p>
            <a:r>
              <a:rPr lang="en-US" dirty="0"/>
              <a:t>Tournament method</a:t>
            </a:r>
            <a:r>
              <a:rPr lang="pl-PL" dirty="0"/>
              <a:t>,</a:t>
            </a:r>
          </a:p>
          <a:p>
            <a:r>
              <a:rPr lang="pl-PL" dirty="0"/>
              <a:t>M</a:t>
            </a:r>
            <a:r>
              <a:rPr lang="en-US" dirty="0" err="1"/>
              <a:t>utation</a:t>
            </a:r>
            <a:r>
              <a:rPr lang="pl-PL" dirty="0"/>
              <a:t> – 0.01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E3B63F4B-7B43-289C-6269-1C6DBD2CB7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66717"/>
            <a:ext cx="9031174" cy="4592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5013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B11D70B-4271-39F4-F6BE-87750140D9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Results – crossover method comparison</a:t>
            </a:r>
            <a:endParaRPr lang="pl-PL" sz="3200" dirty="0"/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7DF96437-B8E9-2EBD-8B2A-A5A73249A7E1}"/>
              </a:ext>
            </a:extLst>
          </p:cNvPr>
          <p:cNvSpPr txBox="1"/>
          <p:nvPr/>
        </p:nvSpPr>
        <p:spPr>
          <a:xfrm>
            <a:off x="9372600" y="2828925"/>
            <a:ext cx="242566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Population</a:t>
            </a:r>
            <a:r>
              <a:rPr lang="pl-PL" dirty="0"/>
              <a:t> – 400</a:t>
            </a:r>
          </a:p>
          <a:p>
            <a:r>
              <a:rPr lang="en-US" dirty="0"/>
              <a:t>Cities</a:t>
            </a:r>
            <a:r>
              <a:rPr lang="pl-PL" dirty="0"/>
              <a:t> – 20</a:t>
            </a:r>
          </a:p>
          <a:p>
            <a:r>
              <a:rPr lang="en-US" dirty="0"/>
              <a:t>Tournament method</a:t>
            </a:r>
            <a:r>
              <a:rPr lang="pl-PL" dirty="0"/>
              <a:t>,</a:t>
            </a:r>
          </a:p>
          <a:p>
            <a:r>
              <a:rPr lang="en-US" dirty="0"/>
              <a:t>Mutation</a:t>
            </a:r>
            <a:r>
              <a:rPr lang="pl-PL" dirty="0"/>
              <a:t> – 0.01</a:t>
            </a:r>
          </a:p>
        </p:txBody>
      </p:sp>
      <p:pic>
        <p:nvPicPr>
          <p:cNvPr id="6" name="Obraz 5" descr="Obraz zawierający tekst, diagram, linia, zrzut ekranu&#10;&#10;Opis wygenerowany automatycznie">
            <a:extLst>
              <a:ext uri="{FF2B5EF4-FFF2-40B4-BE49-F238E27FC236}">
                <a16:creationId xmlns:a16="http://schemas.microsoft.com/office/drawing/2014/main" id="{35741506-0BD5-D72D-3793-CB39D965487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99"/>
          <a:stretch/>
        </p:blipFill>
        <p:spPr>
          <a:xfrm>
            <a:off x="660229" y="2159329"/>
            <a:ext cx="6459861" cy="4539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6339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B11D70B-4271-39F4-F6BE-87750140D9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Results – mutation rate comparison</a:t>
            </a:r>
            <a:endParaRPr lang="pl-PL" sz="3200" dirty="0"/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7DF96437-B8E9-2EBD-8B2A-A5A73249A7E1}"/>
              </a:ext>
            </a:extLst>
          </p:cNvPr>
          <p:cNvSpPr txBox="1"/>
          <p:nvPr/>
        </p:nvSpPr>
        <p:spPr>
          <a:xfrm>
            <a:off x="9372600" y="2828925"/>
            <a:ext cx="210506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Population</a:t>
            </a:r>
            <a:r>
              <a:rPr lang="pl-PL" dirty="0"/>
              <a:t> – 200</a:t>
            </a:r>
          </a:p>
          <a:p>
            <a:r>
              <a:rPr lang="en-US" dirty="0"/>
              <a:t>Cities</a:t>
            </a:r>
            <a:r>
              <a:rPr lang="pl-PL" dirty="0"/>
              <a:t> – 25</a:t>
            </a:r>
          </a:p>
          <a:p>
            <a:r>
              <a:rPr lang="en-US" dirty="0"/>
              <a:t>Roulette method</a:t>
            </a:r>
            <a:r>
              <a:rPr lang="pl-PL" dirty="0"/>
              <a:t>,</a:t>
            </a:r>
          </a:p>
          <a:p>
            <a:r>
              <a:rPr lang="en-US"/>
              <a:t>Crossover </a:t>
            </a:r>
            <a:r>
              <a:rPr lang="pl-PL"/>
              <a:t>- </a:t>
            </a:r>
            <a:r>
              <a:rPr lang="pl-PL" dirty="0"/>
              <a:t>OX</a:t>
            </a:r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E3467A9A-2DA7-3F45-05EB-EEB44F1C0F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950" y="2200979"/>
            <a:ext cx="8620891" cy="4192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0389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6" name="Rectangle 1030">
            <a:extLst>
              <a:ext uri="{FF2B5EF4-FFF2-40B4-BE49-F238E27FC236}">
                <a16:creationId xmlns:a16="http://schemas.microsoft.com/office/drawing/2014/main" id="{2D6FBB9D-1CAA-4D05-AB33-BABDFE17B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38" name="Rectangle 1032">
            <a:extLst>
              <a:ext uri="{FF2B5EF4-FFF2-40B4-BE49-F238E27FC236}">
                <a16:creationId xmlns:a16="http://schemas.microsoft.com/office/drawing/2014/main" id="{04727B71-B4B6-4823-80A1-68C40B475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35" name="Rectangle 1034">
            <a:extLst>
              <a:ext uri="{FF2B5EF4-FFF2-40B4-BE49-F238E27FC236}">
                <a16:creationId xmlns:a16="http://schemas.microsoft.com/office/drawing/2014/main" id="{79A6DB05-9FB5-4B07-8675-74C23D4FD8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37" name="Rectangle 1036">
            <a:extLst>
              <a:ext uri="{FF2B5EF4-FFF2-40B4-BE49-F238E27FC236}">
                <a16:creationId xmlns:a16="http://schemas.microsoft.com/office/drawing/2014/main" id="{0B9EE3F3-89B7-43C3-8651-C4C968309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36131371-8373-55C5-5B63-00A87194FA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1480" y="991443"/>
            <a:ext cx="4443154" cy="108781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400" dirty="0"/>
              <a:t>Travelling salesman problem, TSP</a:t>
            </a:r>
          </a:p>
        </p:txBody>
      </p:sp>
      <p:sp>
        <p:nvSpPr>
          <p:cNvPr id="1039" name="Rectangle 1038">
            <a:extLst>
              <a:ext uri="{FF2B5EF4-FFF2-40B4-BE49-F238E27FC236}">
                <a16:creationId xmlns:a16="http://schemas.microsoft.com/office/drawing/2014/main" id="{33AE4636-AEEC-45D6-84D4-7AC2DA48EC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41" name="Rectangle 1040">
            <a:extLst>
              <a:ext uri="{FF2B5EF4-FFF2-40B4-BE49-F238E27FC236}">
                <a16:creationId xmlns:a16="http://schemas.microsoft.com/office/drawing/2014/main" id="{8D9CE0F4-2EB2-4F1F-8AAC-DB3571D9FE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5541"/>
            <a:ext cx="438912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07ED5770-7D74-F420-9547-FF67FAB0A29F}"/>
              </a:ext>
            </a:extLst>
          </p:cNvPr>
          <p:cNvSpPr txBox="1"/>
          <p:nvPr/>
        </p:nvSpPr>
        <p:spPr>
          <a:xfrm>
            <a:off x="411480" y="2684095"/>
            <a:ext cx="4443154" cy="34928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dirty="0"/>
              <a:t>Knowing the list of cities and the distances between them, one must find the shortest possible route that connects all the cities, starts and ends at a specified point, and passes through each city only once.</a:t>
            </a:r>
            <a:endParaRPr lang="en-US" i="1" dirty="0"/>
          </a:p>
        </p:txBody>
      </p:sp>
      <p:pic>
        <p:nvPicPr>
          <p:cNvPr id="1026" name="Picture 2" descr="Problem komiwojażera – Wikipedia, wolna encyklopedia">
            <a:extLst>
              <a:ext uri="{FF2B5EF4-FFF2-40B4-BE49-F238E27FC236}">
                <a16:creationId xmlns:a16="http://schemas.microsoft.com/office/drawing/2014/main" id="{2C78A0E9-DD50-65E3-419A-8D6A5ED2DC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629470" y="625683"/>
            <a:ext cx="5953115" cy="5551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pole tekstowe 5">
            <a:extLst>
              <a:ext uri="{FF2B5EF4-FFF2-40B4-BE49-F238E27FC236}">
                <a16:creationId xmlns:a16="http://schemas.microsoft.com/office/drawing/2014/main" id="{CEC44BA3-2D15-F1FF-B296-3E86C37F0C32}"/>
              </a:ext>
            </a:extLst>
          </p:cNvPr>
          <p:cNvSpPr txBox="1"/>
          <p:nvPr/>
        </p:nvSpPr>
        <p:spPr>
          <a:xfrm>
            <a:off x="411479" y="5187819"/>
            <a:ext cx="28247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Complexity</a:t>
            </a:r>
            <a:r>
              <a:rPr lang="pl-PL" sz="2400" dirty="0"/>
              <a:t> O(n!)</a:t>
            </a:r>
          </a:p>
        </p:txBody>
      </p:sp>
    </p:spTree>
    <p:extLst>
      <p:ext uri="{BB962C8B-B14F-4D97-AF65-F5344CB8AC3E}">
        <p14:creationId xmlns:p14="http://schemas.microsoft.com/office/powerpoint/2010/main" val="19141164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2BF38EE-3C73-598C-8810-B361B336D1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Representation</a:t>
            </a:r>
            <a:endParaRPr lang="pl-PL" sz="3200" dirty="0"/>
          </a:p>
        </p:txBody>
      </p:sp>
      <p:pic>
        <p:nvPicPr>
          <p:cNvPr id="9" name="Obraz 8">
            <a:extLst>
              <a:ext uri="{FF2B5EF4-FFF2-40B4-BE49-F238E27FC236}">
                <a16:creationId xmlns:a16="http://schemas.microsoft.com/office/drawing/2014/main" id="{5CC04942-DD61-5442-67F1-0FAE5A6D3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204" y="2252173"/>
            <a:ext cx="5364002" cy="3319952"/>
          </a:xfrm>
          <a:prstGeom prst="rect">
            <a:avLst/>
          </a:prstGeom>
        </p:spPr>
      </p:pic>
      <p:pic>
        <p:nvPicPr>
          <p:cNvPr id="11" name="Obraz 10">
            <a:extLst>
              <a:ext uri="{FF2B5EF4-FFF2-40B4-BE49-F238E27FC236}">
                <a16:creationId xmlns:a16="http://schemas.microsoft.com/office/drawing/2014/main" id="{75C7219A-3389-96FE-B29A-2424705221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3996" y="2252173"/>
            <a:ext cx="4081304" cy="1020327"/>
          </a:xfrm>
          <a:prstGeom prst="rect">
            <a:avLst/>
          </a:prstGeom>
        </p:spPr>
      </p:pic>
      <p:sp>
        <p:nvSpPr>
          <p:cNvPr id="12" name="pole tekstowe 11">
            <a:extLst>
              <a:ext uri="{FF2B5EF4-FFF2-40B4-BE49-F238E27FC236}">
                <a16:creationId xmlns:a16="http://schemas.microsoft.com/office/drawing/2014/main" id="{688D2C24-A106-4230-54E6-50A9293704A9}"/>
              </a:ext>
            </a:extLst>
          </p:cNvPr>
          <p:cNvSpPr txBox="1"/>
          <p:nvPr/>
        </p:nvSpPr>
        <p:spPr>
          <a:xfrm>
            <a:off x="1685925" y="5726750"/>
            <a:ext cx="2375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/>
              <a:t>STSP (s</a:t>
            </a:r>
            <a:r>
              <a:rPr lang="en-US" dirty="0" err="1"/>
              <a:t>ymmetrical</a:t>
            </a:r>
            <a:r>
              <a:rPr lang="pl-PL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8516812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2C583F0-BB1E-6BBB-2A2C-BC14E2094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Selection</a:t>
            </a:r>
            <a:endParaRPr lang="pl-PL" sz="3200" dirty="0"/>
          </a:p>
        </p:txBody>
      </p:sp>
      <p:sp>
        <p:nvSpPr>
          <p:cNvPr id="4" name="pole tekstowe 3">
            <a:extLst>
              <a:ext uri="{FF2B5EF4-FFF2-40B4-BE49-F238E27FC236}">
                <a16:creationId xmlns:a16="http://schemas.microsoft.com/office/drawing/2014/main" id="{4F8539FF-3960-D978-6946-5E74B869E15D}"/>
              </a:ext>
            </a:extLst>
          </p:cNvPr>
          <p:cNvSpPr txBox="1"/>
          <p:nvPr/>
        </p:nvSpPr>
        <p:spPr>
          <a:xfrm>
            <a:off x="681136" y="2500604"/>
            <a:ext cx="80803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Fitness function </a:t>
            </a:r>
            <a:r>
              <a:rPr lang="pl-PL" sz="2400" dirty="0"/>
              <a:t>= 1 / </a:t>
            </a:r>
            <a:r>
              <a:rPr lang="en-US" sz="2400" dirty="0"/>
              <a:t>total route length</a:t>
            </a:r>
            <a:endParaRPr lang="pl-PL" sz="2400" dirty="0"/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488B59E4-2CD5-6A35-C43B-8872CD89AE2C}"/>
              </a:ext>
            </a:extLst>
          </p:cNvPr>
          <p:cNvSpPr txBox="1"/>
          <p:nvPr/>
        </p:nvSpPr>
        <p:spPr>
          <a:xfrm>
            <a:off x="681136" y="3867740"/>
            <a:ext cx="38590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Roulette method</a:t>
            </a:r>
            <a:endParaRPr lang="pl-PL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Tournament method</a:t>
            </a:r>
            <a:endParaRPr lang="pl-PL" sz="2400" dirty="0"/>
          </a:p>
        </p:txBody>
      </p:sp>
      <p:sp>
        <p:nvSpPr>
          <p:cNvPr id="6" name="pole tekstowe 5">
            <a:extLst>
              <a:ext uri="{FF2B5EF4-FFF2-40B4-BE49-F238E27FC236}">
                <a16:creationId xmlns:a16="http://schemas.microsoft.com/office/drawing/2014/main" id="{4277C5C3-D848-E507-E5B1-97D6E7F8AD8D}"/>
              </a:ext>
            </a:extLst>
          </p:cNvPr>
          <p:cNvSpPr txBox="1"/>
          <p:nvPr/>
        </p:nvSpPr>
        <p:spPr>
          <a:xfrm>
            <a:off x="681137" y="2942782"/>
            <a:ext cx="3379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Shorter route </a:t>
            </a:r>
            <a:r>
              <a:rPr lang="pl-PL" i="1" dirty="0"/>
              <a:t>-&gt; </a:t>
            </a:r>
            <a:r>
              <a:rPr lang="en-US" i="1" dirty="0"/>
              <a:t>higher fitness</a:t>
            </a:r>
            <a:endParaRPr lang="pl-PL" i="1" dirty="0"/>
          </a:p>
        </p:txBody>
      </p:sp>
    </p:spTree>
    <p:extLst>
      <p:ext uri="{BB962C8B-B14F-4D97-AF65-F5344CB8AC3E}">
        <p14:creationId xmlns:p14="http://schemas.microsoft.com/office/powerpoint/2010/main" val="30329329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EAADE26-4A90-1C8A-E575-1614DC88C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Crossovers</a:t>
            </a:r>
            <a:r>
              <a:rPr lang="pl-PL" sz="3200" dirty="0"/>
              <a:t> (</a:t>
            </a:r>
            <a:r>
              <a:rPr lang="en-US" sz="3200" dirty="0"/>
              <a:t>blind</a:t>
            </a:r>
            <a:r>
              <a:rPr lang="pl-PL" sz="3200" dirty="0"/>
              <a:t>)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9C0767FC-F7CA-C1E9-C6EA-08DBD76257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565" y="2578434"/>
            <a:ext cx="3011787" cy="1925977"/>
          </a:xfrm>
          <a:prstGeom prst="rect">
            <a:avLst/>
          </a:prstGeom>
        </p:spPr>
      </p:pic>
      <p:sp>
        <p:nvSpPr>
          <p:cNvPr id="6" name="pole tekstowe 5">
            <a:extLst>
              <a:ext uri="{FF2B5EF4-FFF2-40B4-BE49-F238E27FC236}">
                <a16:creationId xmlns:a16="http://schemas.microsoft.com/office/drawing/2014/main" id="{C02507B4-6FBD-61A3-3902-013CB83BD3CE}"/>
              </a:ext>
            </a:extLst>
          </p:cNvPr>
          <p:cNvSpPr txBox="1"/>
          <p:nvPr/>
        </p:nvSpPr>
        <p:spPr>
          <a:xfrm>
            <a:off x="520565" y="4744796"/>
            <a:ext cx="28312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/>
              <a:t>OX (</a:t>
            </a:r>
            <a:r>
              <a:rPr lang="pl-PL" dirty="0" err="1"/>
              <a:t>Ordered</a:t>
            </a:r>
            <a:r>
              <a:rPr lang="pl-PL" dirty="0"/>
              <a:t> </a:t>
            </a:r>
            <a:r>
              <a:rPr lang="pl-PL" dirty="0" err="1"/>
              <a:t>Crossover</a:t>
            </a:r>
            <a:r>
              <a:rPr lang="pl-PL" dirty="0"/>
              <a:t>)</a:t>
            </a:r>
          </a:p>
        </p:txBody>
      </p:sp>
      <p:pic>
        <p:nvPicPr>
          <p:cNvPr id="10" name="Obraz 9">
            <a:extLst>
              <a:ext uri="{FF2B5EF4-FFF2-40B4-BE49-F238E27FC236}">
                <a16:creationId xmlns:a16="http://schemas.microsoft.com/office/drawing/2014/main" id="{53709722-0967-DBA0-9D35-7FD0FA1F97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1838" y="2796426"/>
            <a:ext cx="4167083" cy="1639657"/>
          </a:xfrm>
          <a:prstGeom prst="rect">
            <a:avLst/>
          </a:prstGeom>
        </p:spPr>
      </p:pic>
      <p:pic>
        <p:nvPicPr>
          <p:cNvPr id="1026" name="Picture 2" descr="Cycle crossover (CX). | Download Scientific Diagram">
            <a:extLst>
              <a:ext uri="{FF2B5EF4-FFF2-40B4-BE49-F238E27FC236}">
                <a16:creationId xmlns:a16="http://schemas.microsoft.com/office/drawing/2014/main" id="{7AAB7401-9EA8-AD72-A5A7-897C70C7BB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0405" y="2728100"/>
            <a:ext cx="3822441" cy="1776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pole tekstowe 7">
            <a:extLst>
              <a:ext uri="{FF2B5EF4-FFF2-40B4-BE49-F238E27FC236}">
                <a16:creationId xmlns:a16="http://schemas.microsoft.com/office/drawing/2014/main" id="{E6A76623-8FE6-BF82-4A67-F81E5B0C3DB2}"/>
              </a:ext>
            </a:extLst>
          </p:cNvPr>
          <p:cNvSpPr txBox="1"/>
          <p:nvPr/>
        </p:nvSpPr>
        <p:spPr>
          <a:xfrm>
            <a:off x="3721120" y="4744796"/>
            <a:ext cx="3948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/>
              <a:t>PMX (</a:t>
            </a:r>
            <a:r>
              <a:rPr lang="pl-PL" dirty="0" err="1"/>
              <a:t>Partially</a:t>
            </a:r>
            <a:r>
              <a:rPr lang="pl-PL" dirty="0"/>
              <a:t> </a:t>
            </a:r>
            <a:r>
              <a:rPr lang="pl-PL" dirty="0" err="1"/>
              <a:t>Matched</a:t>
            </a:r>
            <a:r>
              <a:rPr lang="pl-PL" dirty="0"/>
              <a:t> </a:t>
            </a:r>
            <a:r>
              <a:rPr lang="pl-PL" dirty="0" err="1"/>
              <a:t>Crossover</a:t>
            </a:r>
            <a:r>
              <a:rPr lang="pl-PL" dirty="0"/>
              <a:t>)</a:t>
            </a:r>
          </a:p>
        </p:txBody>
      </p:sp>
      <p:sp>
        <p:nvSpPr>
          <p:cNvPr id="3" name="pole tekstowe 2">
            <a:extLst>
              <a:ext uri="{FF2B5EF4-FFF2-40B4-BE49-F238E27FC236}">
                <a16:creationId xmlns:a16="http://schemas.microsoft.com/office/drawing/2014/main" id="{4C29A43E-0AC2-FE6A-1019-2ACA52E6790C}"/>
              </a:ext>
            </a:extLst>
          </p:cNvPr>
          <p:cNvSpPr txBox="1"/>
          <p:nvPr/>
        </p:nvSpPr>
        <p:spPr>
          <a:xfrm>
            <a:off x="8361581" y="4702988"/>
            <a:ext cx="25170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/>
              <a:t>CX (</a:t>
            </a:r>
            <a:r>
              <a:rPr lang="pl-PL" dirty="0" err="1"/>
              <a:t>Cycle</a:t>
            </a:r>
            <a:r>
              <a:rPr lang="pl-PL" dirty="0"/>
              <a:t> </a:t>
            </a:r>
            <a:r>
              <a:rPr lang="pl-PL" dirty="0" err="1"/>
              <a:t>Crossover</a:t>
            </a:r>
            <a:r>
              <a:rPr lang="pl-PL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1251397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EAADE26-4A90-1C8A-E575-1614DC88C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Crossovers</a:t>
            </a:r>
            <a:r>
              <a:rPr lang="pl-PL" sz="3200" dirty="0"/>
              <a:t> (</a:t>
            </a:r>
            <a:r>
              <a:rPr lang="en-US" sz="3200" dirty="0"/>
              <a:t>known distance between cities</a:t>
            </a:r>
            <a:r>
              <a:rPr lang="pl-PL" sz="3200" dirty="0"/>
              <a:t>)</a:t>
            </a:r>
          </a:p>
        </p:txBody>
      </p:sp>
      <p:sp>
        <p:nvSpPr>
          <p:cNvPr id="6" name="pole tekstowe 5">
            <a:extLst>
              <a:ext uri="{FF2B5EF4-FFF2-40B4-BE49-F238E27FC236}">
                <a16:creationId xmlns:a16="http://schemas.microsoft.com/office/drawing/2014/main" id="{C02507B4-6FBD-61A3-3902-013CB83BD3CE}"/>
              </a:ext>
            </a:extLst>
          </p:cNvPr>
          <p:cNvSpPr txBox="1"/>
          <p:nvPr/>
        </p:nvSpPr>
        <p:spPr>
          <a:xfrm>
            <a:off x="8141489" y="4668118"/>
            <a:ext cx="31422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/>
              <a:t>MSCX (</a:t>
            </a:r>
            <a:r>
              <a:rPr lang="pl-PL" dirty="0" err="1"/>
              <a:t>Modified</a:t>
            </a:r>
            <a:r>
              <a:rPr lang="pl-PL" dirty="0"/>
              <a:t> </a:t>
            </a:r>
            <a:r>
              <a:rPr lang="pl-PL" dirty="0" err="1"/>
              <a:t>Sequential</a:t>
            </a:r>
            <a:endParaRPr lang="pl-PL" dirty="0"/>
          </a:p>
          <a:p>
            <a:r>
              <a:rPr lang="pl-PL" dirty="0"/>
              <a:t> </a:t>
            </a:r>
            <a:r>
              <a:rPr lang="pl-PL" dirty="0" err="1"/>
              <a:t>Constructive</a:t>
            </a:r>
            <a:r>
              <a:rPr lang="pl-PL" dirty="0"/>
              <a:t> </a:t>
            </a:r>
            <a:r>
              <a:rPr lang="pl-PL" dirty="0" err="1"/>
              <a:t>Crossover</a:t>
            </a:r>
            <a:r>
              <a:rPr lang="pl-PL" dirty="0"/>
              <a:t>)</a:t>
            </a:r>
          </a:p>
        </p:txBody>
      </p:sp>
      <p:sp>
        <p:nvSpPr>
          <p:cNvPr id="3" name="pole tekstowe 2">
            <a:extLst>
              <a:ext uri="{FF2B5EF4-FFF2-40B4-BE49-F238E27FC236}">
                <a16:creationId xmlns:a16="http://schemas.microsoft.com/office/drawing/2014/main" id="{635B911A-3206-0E82-91BF-6068D3230114}"/>
              </a:ext>
            </a:extLst>
          </p:cNvPr>
          <p:cNvSpPr txBox="1"/>
          <p:nvPr/>
        </p:nvSpPr>
        <p:spPr>
          <a:xfrm>
            <a:off x="364001" y="4806619"/>
            <a:ext cx="27831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/>
              <a:t>GX (</a:t>
            </a:r>
            <a:r>
              <a:rPr lang="pl-PL" dirty="0" err="1"/>
              <a:t>Greedy</a:t>
            </a:r>
            <a:r>
              <a:rPr lang="pl-PL" dirty="0"/>
              <a:t> </a:t>
            </a:r>
            <a:r>
              <a:rPr lang="pl-PL" dirty="0" err="1"/>
              <a:t>Crossover</a:t>
            </a:r>
            <a:r>
              <a:rPr lang="pl-PL" dirty="0"/>
              <a:t>)</a:t>
            </a:r>
          </a:p>
        </p:txBody>
      </p:sp>
      <p:sp>
        <p:nvSpPr>
          <p:cNvPr id="4" name="pole tekstowe 3">
            <a:extLst>
              <a:ext uri="{FF2B5EF4-FFF2-40B4-BE49-F238E27FC236}">
                <a16:creationId xmlns:a16="http://schemas.microsoft.com/office/drawing/2014/main" id="{99C54C9D-EC67-8C9C-6E5D-867B974EB07C}"/>
              </a:ext>
            </a:extLst>
          </p:cNvPr>
          <p:cNvSpPr txBox="1"/>
          <p:nvPr/>
        </p:nvSpPr>
        <p:spPr>
          <a:xfrm>
            <a:off x="4468479" y="4668119"/>
            <a:ext cx="23952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/>
              <a:t>UHX (</a:t>
            </a:r>
            <a:r>
              <a:rPr lang="pl-PL" dirty="0" err="1"/>
              <a:t>Unnamed</a:t>
            </a:r>
            <a:r>
              <a:rPr lang="pl-PL" dirty="0"/>
              <a:t> </a:t>
            </a:r>
          </a:p>
          <a:p>
            <a:r>
              <a:rPr lang="pl-PL" dirty="0" err="1"/>
              <a:t>Heuristic</a:t>
            </a:r>
            <a:r>
              <a:rPr lang="pl-PL" dirty="0"/>
              <a:t> </a:t>
            </a:r>
            <a:r>
              <a:rPr lang="pl-PL" dirty="0" err="1"/>
              <a:t>Crossover</a:t>
            </a:r>
            <a:r>
              <a:rPr lang="pl-PL" dirty="0"/>
              <a:t>)</a:t>
            </a:r>
          </a:p>
        </p:txBody>
      </p:sp>
      <p:pic>
        <p:nvPicPr>
          <p:cNvPr id="9" name="Obraz 8">
            <a:extLst>
              <a:ext uri="{FF2B5EF4-FFF2-40B4-BE49-F238E27FC236}">
                <a16:creationId xmlns:a16="http://schemas.microsoft.com/office/drawing/2014/main" id="{FC4AC561-D4F6-0C40-D55A-A2CE8E2261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001" y="2929604"/>
            <a:ext cx="3671877" cy="1483776"/>
          </a:xfrm>
          <a:prstGeom prst="rect">
            <a:avLst/>
          </a:prstGeom>
        </p:spPr>
      </p:pic>
      <p:pic>
        <p:nvPicPr>
          <p:cNvPr id="13" name="Obraz 12">
            <a:extLst>
              <a:ext uri="{FF2B5EF4-FFF2-40B4-BE49-F238E27FC236}">
                <a16:creationId xmlns:a16="http://schemas.microsoft.com/office/drawing/2014/main" id="{7C15DE88-4609-EDD6-F554-C106D44D1D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8479" y="2384969"/>
            <a:ext cx="2674852" cy="2088061"/>
          </a:xfrm>
          <a:prstGeom prst="rect">
            <a:avLst/>
          </a:prstGeom>
        </p:spPr>
      </p:pic>
      <p:sp>
        <p:nvSpPr>
          <p:cNvPr id="15" name="pole tekstowe 14">
            <a:extLst>
              <a:ext uri="{FF2B5EF4-FFF2-40B4-BE49-F238E27FC236}">
                <a16:creationId xmlns:a16="http://schemas.microsoft.com/office/drawing/2014/main" id="{7F977B2B-64E9-E4AF-C351-99D5E17AC371}"/>
              </a:ext>
            </a:extLst>
          </p:cNvPr>
          <p:cNvSpPr txBox="1"/>
          <p:nvPr/>
        </p:nvSpPr>
        <p:spPr>
          <a:xfrm>
            <a:off x="364001" y="5864489"/>
            <a:ext cx="69723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dirty="0"/>
              <a:t>https://arxiv.org/pdf/2001.11590.pdf</a:t>
            </a:r>
          </a:p>
          <a:p>
            <a:r>
              <a:rPr lang="pl-PL" dirty="0"/>
              <a:t>https://arxiv.org/ftp/arxiv/papers/1504/1504.02590.pdf</a:t>
            </a:r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BAA74FE5-E877-C672-A386-62C1D1672D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3715" y="2531563"/>
            <a:ext cx="3951255" cy="1794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3867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B11D70B-4271-39F4-F6BE-87750140D9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3200" dirty="0"/>
              <a:t>Muta</a:t>
            </a:r>
            <a:r>
              <a:rPr lang="en-US" sz="3200" dirty="0" err="1"/>
              <a:t>tion</a:t>
            </a:r>
            <a:endParaRPr lang="pl-PL" sz="32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835E089-7A0E-8A79-2074-D012B532DA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568" y="2825718"/>
            <a:ext cx="8776926" cy="1615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45114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B11D70B-4271-39F4-F6BE-87750140D9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Map of Poland</a:t>
            </a:r>
            <a:endParaRPr lang="pl-PL" sz="3200" dirty="0"/>
          </a:p>
        </p:txBody>
      </p:sp>
      <p:sp>
        <p:nvSpPr>
          <p:cNvPr id="4" name="pole tekstowe 3">
            <a:extLst>
              <a:ext uri="{FF2B5EF4-FFF2-40B4-BE49-F238E27FC236}">
                <a16:creationId xmlns:a16="http://schemas.microsoft.com/office/drawing/2014/main" id="{5F72BD7C-6C52-F226-A192-5DF1006609AF}"/>
              </a:ext>
            </a:extLst>
          </p:cNvPr>
          <p:cNvSpPr txBox="1"/>
          <p:nvPr/>
        </p:nvSpPr>
        <p:spPr>
          <a:xfrm>
            <a:off x="6096000" y="2643970"/>
            <a:ext cx="513417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Cities</a:t>
            </a:r>
            <a:r>
              <a:rPr lang="pl-PL" dirty="0"/>
              <a:t>: </a:t>
            </a:r>
            <a:r>
              <a:rPr lang="pl-PL" dirty="0">
                <a:hlinkClick r:id="rId2"/>
              </a:rPr>
              <a:t>http://cybermoon.pl/wiedza/wspolrzedne_polskich_miast.html</a:t>
            </a:r>
            <a:endParaRPr lang="pl-PL" dirty="0"/>
          </a:p>
          <a:p>
            <a:r>
              <a:rPr lang="en-US" dirty="0"/>
              <a:t>Borders</a:t>
            </a:r>
            <a:r>
              <a:rPr lang="pl-PL" dirty="0"/>
              <a:t>:</a:t>
            </a:r>
          </a:p>
          <a:p>
            <a:r>
              <a:rPr lang="pl-PL" dirty="0"/>
              <a:t>https://www.geoportal.gov.pl/pl/dane/panstwowy-rejestr-granic-prg/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C59EEAF5-7172-9438-FB65-F488212839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961" y="2158193"/>
            <a:ext cx="5402914" cy="4480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5900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Obraz 7" descr="Obraz zawierający diagram, tekst, mapa&#10;&#10;Opis wygenerowany automatycznie">
            <a:extLst>
              <a:ext uri="{FF2B5EF4-FFF2-40B4-BE49-F238E27FC236}">
                <a16:creationId xmlns:a16="http://schemas.microsoft.com/office/drawing/2014/main" id="{0E1A519D-E3AB-77DA-9854-95548AB563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18" b="6436"/>
          <a:stretch/>
        </p:blipFill>
        <p:spPr>
          <a:xfrm>
            <a:off x="725864" y="2074848"/>
            <a:ext cx="5520301" cy="4634065"/>
          </a:xfrm>
          <a:prstGeom prst="rect">
            <a:avLst/>
          </a:prstGeom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8B11D70B-4271-39F4-F6BE-87750140D9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Results - visualization</a:t>
            </a:r>
            <a:endParaRPr lang="pl-PL" sz="3200" dirty="0"/>
          </a:p>
        </p:txBody>
      </p:sp>
      <p:pic>
        <p:nvPicPr>
          <p:cNvPr id="10" name="Obraz 9" descr="Obraz zawierający tekst, diagram, linia, Wykres&#10;&#10;Opis wygenerowany automatycznie">
            <a:extLst>
              <a:ext uri="{FF2B5EF4-FFF2-40B4-BE49-F238E27FC236}">
                <a16:creationId xmlns:a16="http://schemas.microsoft.com/office/drawing/2014/main" id="{91351111-1751-30F2-61A3-5CFE6C1CBF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6165" y="2856998"/>
            <a:ext cx="5135885" cy="3851914"/>
          </a:xfrm>
          <a:prstGeom prst="rect">
            <a:avLst/>
          </a:prstGeom>
        </p:spPr>
      </p:pic>
      <p:sp>
        <p:nvSpPr>
          <p:cNvPr id="11" name="pole tekstowe 10">
            <a:extLst>
              <a:ext uri="{FF2B5EF4-FFF2-40B4-BE49-F238E27FC236}">
                <a16:creationId xmlns:a16="http://schemas.microsoft.com/office/drawing/2014/main" id="{28154807-2BF5-533A-5E4F-AE9B9AAF9761}"/>
              </a:ext>
            </a:extLst>
          </p:cNvPr>
          <p:cNvSpPr txBox="1"/>
          <p:nvPr/>
        </p:nvSpPr>
        <p:spPr>
          <a:xfrm>
            <a:off x="6858000" y="2345635"/>
            <a:ext cx="18549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/>
              <a:t>PMX – 40 </a:t>
            </a:r>
            <a:r>
              <a:rPr lang="en-US" dirty="0"/>
              <a:t>cities</a:t>
            </a:r>
            <a:endParaRPr lang="pl-PL" dirty="0"/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417506329"/>
      </p:ext>
    </p:extLst>
  </p:cSld>
  <p:clrMapOvr>
    <a:masterClrMapping/>
  </p:clrMapOvr>
</p:sld>
</file>

<file path=ppt/theme/theme1.xml><?xml version="1.0" encoding="utf-8"?>
<a:theme xmlns:a="http://schemas.openxmlformats.org/drawingml/2006/main" name="AccentBoxVTI">
  <a:themeElements>
    <a:clrScheme name="AccentBoxVTI">
      <a:dk1>
        <a:srgbClr val="000000"/>
      </a:dk1>
      <a:lt1>
        <a:sysClr val="window" lastClr="FFFFFF"/>
      </a:lt1>
      <a:dk2>
        <a:srgbClr val="262626"/>
      </a:dk2>
      <a:lt2>
        <a:srgbClr val="FFFFFF"/>
      </a:lt2>
      <a:accent1>
        <a:srgbClr val="F5A700"/>
      </a:accent1>
      <a:accent2>
        <a:srgbClr val="00A5AB"/>
      </a:accent2>
      <a:accent3>
        <a:srgbClr val="09963B"/>
      </a:accent3>
      <a:accent4>
        <a:srgbClr val="E64823"/>
      </a:accent4>
      <a:accent5>
        <a:srgbClr val="9C6A6A"/>
      </a:accent5>
      <a:accent6>
        <a:srgbClr val="824F8C"/>
      </a:accent6>
      <a:hlink>
        <a:srgbClr val="2998E3"/>
      </a:hlink>
      <a:folHlink>
        <a:srgbClr val="7F723D"/>
      </a:folHlink>
    </a:clrScheme>
    <a:fontScheme name="Avenir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4575</TotalTime>
  <Words>266</Words>
  <Application>Microsoft Office PowerPoint</Application>
  <PresentationFormat>Widescreen</PresentationFormat>
  <Paragraphs>50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Neue Haas Grotesk Text Pro</vt:lpstr>
      <vt:lpstr>AccentBoxVTI</vt:lpstr>
      <vt:lpstr>Genetic algorithms 2023/2024</vt:lpstr>
      <vt:lpstr>Travelling salesman problem, TSP</vt:lpstr>
      <vt:lpstr>Representation</vt:lpstr>
      <vt:lpstr>Selection</vt:lpstr>
      <vt:lpstr>Crossovers (blind)</vt:lpstr>
      <vt:lpstr>Crossovers (known distance between cities)</vt:lpstr>
      <vt:lpstr>Mutation</vt:lpstr>
      <vt:lpstr>Map of Poland</vt:lpstr>
      <vt:lpstr>Results - visualization</vt:lpstr>
      <vt:lpstr>Results - visualization</vt:lpstr>
      <vt:lpstr>Results - visualization</vt:lpstr>
      <vt:lpstr>Results – crossover method comparison</vt:lpstr>
      <vt:lpstr>Results – crossover method comparison</vt:lpstr>
      <vt:lpstr>Results – mutation rate comparison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Problem komiwojażera (ang. travelling salesman problem, TSP)</dc:title>
  <dc:creator>Kamil Eliaszuk</dc:creator>
  <cp:lastModifiedBy>Eliaszuk Kamil (STUD)</cp:lastModifiedBy>
  <cp:revision>6</cp:revision>
  <dcterms:created xsi:type="dcterms:W3CDTF">2023-11-09T17:25:33Z</dcterms:created>
  <dcterms:modified xsi:type="dcterms:W3CDTF">2024-06-05T18:06:55Z</dcterms:modified>
</cp:coreProperties>
</file>